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2623-6DE1-4C82-B392-AFED2C05F5D6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6EB79F3-533A-411F-ACEF-64E32B6202B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2623-6DE1-4C82-B392-AFED2C05F5D6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79F3-533A-411F-ACEF-64E32B6202B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6EB79F3-533A-411F-ACEF-64E32B6202B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2623-6DE1-4C82-B392-AFED2C05F5D6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2623-6DE1-4C82-B392-AFED2C05F5D6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6EB79F3-533A-411F-ACEF-64E32B6202B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2623-6DE1-4C82-B392-AFED2C05F5D6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6EB79F3-533A-411F-ACEF-64E32B6202B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2022623-6DE1-4C82-B392-AFED2C05F5D6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79F3-533A-411F-ACEF-64E32B6202B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2623-6DE1-4C82-B392-AFED2C05F5D6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6EB79F3-533A-411F-ACEF-64E32B6202B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2623-6DE1-4C82-B392-AFED2C05F5D6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6EB79F3-533A-411F-ACEF-64E32B6202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2623-6DE1-4C82-B392-AFED2C05F5D6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EB79F3-533A-411F-ACEF-64E32B6202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6EB79F3-533A-411F-ACEF-64E32B6202B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2623-6DE1-4C82-B392-AFED2C05F5D6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6EB79F3-533A-411F-ACEF-64E32B6202B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2022623-6DE1-4C82-B392-AFED2C05F5D6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2022623-6DE1-4C82-B392-AFED2C05F5D6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6EB79F3-533A-411F-ACEF-64E32B6202B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EXHIBIT A-Aerial View Mandarin Boat Ramp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8686800" cy="4724400"/>
          </a:xfrm>
        </p:spPr>
      </p:pic>
    </p:spTree>
    <p:extLst>
      <p:ext uri="{BB962C8B-B14F-4D97-AF65-F5344CB8AC3E}">
        <p14:creationId xmlns:p14="http://schemas.microsoft.com/office/powerpoint/2010/main" val="396800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229600" cy="433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1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EXHIBIT B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59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/>
              <a:t>View of river from existing kayak launch on shoreline facing south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743200"/>
            <a:ext cx="74676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23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/>
              <a:t>View of entrance of existing launch looking west towards boat ramp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C:\Users\Jill\AppData\Local\Microsoft\Windows\Temporary Internet Files\Content.Outlook\LBL9XTQB\Resized_20160530_141742 (3)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743200"/>
            <a:ext cx="7620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610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/>
              <a:t>View of existing shoreline launch from dock looking north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C:\Users\Jill\AppData\Local\Microsoft\Windows\Temporary Internet Files\Content.Outlook\LBL9XTQB\Resized_20160530_142052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43200"/>
            <a:ext cx="8610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232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D-Kayakers on Port</a:t>
            </a:r>
            <a:endParaRPr lang="en-US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1624" y="2133600"/>
            <a:ext cx="40417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9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00600" y="2133600"/>
            <a:ext cx="4038600" cy="299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100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E-Kayakers on Ramp</a:t>
            </a:r>
            <a:endParaRPr lang="en-US" dirty="0"/>
          </a:p>
        </p:txBody>
      </p:sp>
      <p:pic>
        <p:nvPicPr>
          <p:cNvPr id="5" name="Content Placeholder 4" descr="C:\Users\Jill\AppData\Local\Microsoft\Windows\Temporary Internet Files\Content.Outlook\LBL9XTQB\Resized_20160530_141924.jpe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1524000"/>
            <a:ext cx="4038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C:\Users\Jill\AppData\Local\Microsoft\Windows\Temporary Internet Files\Content.Outlook\LBL9XTQB\Resized_20160530_142351 (2).jpe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00200"/>
            <a:ext cx="411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066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F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Examples of Sailboats</a:t>
            </a:r>
            <a:endParaRPr lang="en-US" sz="2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85800"/>
            <a:ext cx="5791200" cy="5410200"/>
          </a:xfrm>
        </p:spPr>
      </p:pic>
    </p:spTree>
    <p:extLst>
      <p:ext uri="{BB962C8B-B14F-4D97-AF65-F5344CB8AC3E}">
        <p14:creationId xmlns:p14="http://schemas.microsoft.com/office/powerpoint/2010/main" val="21553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</TotalTime>
  <Words>60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Civic</vt:lpstr>
      <vt:lpstr>EXHIBIT A-Aerial View Mandarin Boat Ramp</vt:lpstr>
      <vt:lpstr>EXHIBIT B</vt:lpstr>
      <vt:lpstr>EXHIBIT B</vt:lpstr>
      <vt:lpstr>EXHIBIT C</vt:lpstr>
      <vt:lpstr>EXHIBIT C</vt:lpstr>
      <vt:lpstr>EXHIBIT C</vt:lpstr>
      <vt:lpstr>EXHIBIT D-Kayakers on Port</vt:lpstr>
      <vt:lpstr>EXHIBIT E-Kayakers on Ramp</vt:lpstr>
      <vt:lpstr>EXHIBIT F</vt:lpstr>
    </vt:vector>
  </TitlesOfParts>
  <Company>City of Jacksonville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EXHIBIT A</dc:title>
  <dc:creator>Administrator</dc:creator>
  <cp:lastModifiedBy>Administrator</cp:lastModifiedBy>
  <cp:revision>16</cp:revision>
  <dcterms:created xsi:type="dcterms:W3CDTF">2016-06-14T18:05:18Z</dcterms:created>
  <dcterms:modified xsi:type="dcterms:W3CDTF">2016-06-14T18:27:50Z</dcterms:modified>
</cp:coreProperties>
</file>